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4" r:id="rId5"/>
    <p:sldId id="265" r:id="rId6"/>
    <p:sldId id="261" r:id="rId7"/>
    <p:sldId id="262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56"/>
    <p:restoredTop sz="94613"/>
  </p:normalViewPr>
  <p:slideViewPr>
    <p:cSldViewPr snapToGrid="0" snapToObjects="1">
      <p:cViewPr varScale="1">
        <p:scale>
          <a:sx n="84" d="100"/>
          <a:sy n="84" d="100"/>
        </p:scale>
        <p:origin x="20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CDB863-05F8-CC4C-B43F-6AB7A42EE39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CF1537AA-EB98-954C-AC0D-DA595B3DEC04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Internet</a:t>
          </a:r>
        </a:p>
      </dgm:t>
    </dgm:pt>
    <dgm:pt modelId="{93ABEB4E-7E80-BE4C-84BA-53082259E753}" type="parTrans" cxnId="{90C48B72-0014-384C-B7A1-A5046801A455}">
      <dgm:prSet/>
      <dgm:spPr/>
      <dgm:t>
        <a:bodyPr/>
        <a:lstStyle/>
        <a:p>
          <a:endParaRPr lang="en-US"/>
        </a:p>
      </dgm:t>
    </dgm:pt>
    <dgm:pt modelId="{E90C6BC4-F9D1-CE41-9986-722B4D0F37B9}" type="sibTrans" cxnId="{90C48B72-0014-384C-B7A1-A5046801A455}">
      <dgm:prSet/>
      <dgm:spPr/>
      <dgm:t>
        <a:bodyPr/>
        <a:lstStyle/>
        <a:p>
          <a:endParaRPr lang="en-US"/>
        </a:p>
      </dgm:t>
    </dgm:pt>
    <dgm:pt modelId="{9504CDA0-42E1-A849-AE7E-9FE771028B0C}">
      <dgm:prSet phldrT="[Text]"/>
      <dgm:spPr/>
      <dgm:t>
        <a:bodyPr/>
        <a:lstStyle/>
        <a:p>
          <a:r>
            <a:rPr lang="en-US" dirty="0"/>
            <a:t>Classmate</a:t>
          </a:r>
        </a:p>
      </dgm:t>
    </dgm:pt>
    <dgm:pt modelId="{2C0A13B7-E220-8440-AAAD-581E49318169}" type="parTrans" cxnId="{A2E70709-46B7-0541-B714-403DB41E96D9}">
      <dgm:prSet/>
      <dgm:spPr/>
      <dgm:t>
        <a:bodyPr/>
        <a:lstStyle/>
        <a:p>
          <a:endParaRPr lang="en-US"/>
        </a:p>
      </dgm:t>
    </dgm:pt>
    <dgm:pt modelId="{2F61E520-D931-7F4A-B5CD-6A6C1B6AC17B}" type="sibTrans" cxnId="{A2E70709-46B7-0541-B714-403DB41E96D9}">
      <dgm:prSet/>
      <dgm:spPr/>
      <dgm:t>
        <a:bodyPr/>
        <a:lstStyle/>
        <a:p>
          <a:endParaRPr lang="en-US"/>
        </a:p>
      </dgm:t>
    </dgm:pt>
    <dgm:pt modelId="{6A99E811-5798-E94A-9C28-D28AD5DFFFCC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TA</a:t>
          </a:r>
        </a:p>
      </dgm:t>
    </dgm:pt>
    <dgm:pt modelId="{DB38054A-2CC0-A94C-8662-BB7222FE2046}" type="parTrans" cxnId="{5E3BB3AB-9827-6546-9449-B53FBFBDE7B0}">
      <dgm:prSet/>
      <dgm:spPr/>
      <dgm:t>
        <a:bodyPr/>
        <a:lstStyle/>
        <a:p>
          <a:endParaRPr lang="en-US"/>
        </a:p>
      </dgm:t>
    </dgm:pt>
    <dgm:pt modelId="{8FADB403-C281-454D-8C65-0106F84A013C}" type="sibTrans" cxnId="{5E3BB3AB-9827-6546-9449-B53FBFBDE7B0}">
      <dgm:prSet/>
      <dgm:spPr/>
      <dgm:t>
        <a:bodyPr/>
        <a:lstStyle/>
        <a:p>
          <a:endParaRPr lang="en-US"/>
        </a:p>
      </dgm:t>
    </dgm:pt>
    <dgm:pt modelId="{C5A58FB1-38EA-6E4D-9D67-6FE4E81AAE53}">
      <dgm:prSet custT="1"/>
      <dgm:spPr>
        <a:solidFill>
          <a:srgbClr val="FF0000"/>
        </a:solidFill>
      </dgm:spPr>
      <dgm:t>
        <a:bodyPr/>
        <a:lstStyle/>
        <a:p>
          <a:r>
            <a:rPr lang="en-US" sz="1400" dirty="0"/>
            <a:t>Instructor</a:t>
          </a:r>
        </a:p>
      </dgm:t>
    </dgm:pt>
    <dgm:pt modelId="{742C9CD9-7D1F-0542-85FF-06DFC88654E6}" type="parTrans" cxnId="{56B4A2D5-75EE-B14F-AD8A-BCFE9FB29C7C}">
      <dgm:prSet/>
      <dgm:spPr/>
      <dgm:t>
        <a:bodyPr/>
        <a:lstStyle/>
        <a:p>
          <a:endParaRPr lang="en-US"/>
        </a:p>
      </dgm:t>
    </dgm:pt>
    <dgm:pt modelId="{C1FC5996-9058-C741-B903-13CA7CCE5A40}" type="sibTrans" cxnId="{56B4A2D5-75EE-B14F-AD8A-BCFE9FB29C7C}">
      <dgm:prSet/>
      <dgm:spPr/>
      <dgm:t>
        <a:bodyPr/>
        <a:lstStyle/>
        <a:p>
          <a:endParaRPr lang="en-US"/>
        </a:p>
      </dgm:t>
    </dgm:pt>
    <dgm:pt modelId="{AAE56D92-0E5A-CF40-9ABC-EE9B58AFB823}" type="pres">
      <dgm:prSet presAssocID="{19CDB863-05F8-CC4C-B43F-6AB7A42EE39A}" presName="Name0" presStyleCnt="0">
        <dgm:presLayoutVars>
          <dgm:dir/>
          <dgm:animLvl val="lvl"/>
          <dgm:resizeHandles val="exact"/>
        </dgm:presLayoutVars>
      </dgm:prSet>
      <dgm:spPr/>
    </dgm:pt>
    <dgm:pt modelId="{CE209861-B268-6145-87FC-23694DF3C85A}" type="pres">
      <dgm:prSet presAssocID="{CF1537AA-EB98-954C-AC0D-DA595B3DEC04}" presName="Name8" presStyleCnt="0"/>
      <dgm:spPr/>
    </dgm:pt>
    <dgm:pt modelId="{A5225430-F917-524A-A02B-491EC1F02E43}" type="pres">
      <dgm:prSet presAssocID="{CF1537AA-EB98-954C-AC0D-DA595B3DEC04}" presName="level" presStyleLbl="node1" presStyleIdx="0" presStyleCnt="4">
        <dgm:presLayoutVars>
          <dgm:chMax val="1"/>
          <dgm:bulletEnabled val="1"/>
        </dgm:presLayoutVars>
      </dgm:prSet>
      <dgm:spPr/>
    </dgm:pt>
    <dgm:pt modelId="{5C7D285F-652B-A843-A78D-5F7B89CBA95F}" type="pres">
      <dgm:prSet presAssocID="{CF1537AA-EB98-954C-AC0D-DA595B3DEC0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0E3C1E1-C1E2-114D-BD85-D4EC682FBAAF}" type="pres">
      <dgm:prSet presAssocID="{9504CDA0-42E1-A849-AE7E-9FE771028B0C}" presName="Name8" presStyleCnt="0"/>
      <dgm:spPr/>
    </dgm:pt>
    <dgm:pt modelId="{0C3EF189-6651-0C4C-9362-4483BB78F3A2}" type="pres">
      <dgm:prSet presAssocID="{9504CDA0-42E1-A849-AE7E-9FE771028B0C}" presName="level" presStyleLbl="node1" presStyleIdx="1" presStyleCnt="4">
        <dgm:presLayoutVars>
          <dgm:chMax val="1"/>
          <dgm:bulletEnabled val="1"/>
        </dgm:presLayoutVars>
      </dgm:prSet>
      <dgm:spPr/>
    </dgm:pt>
    <dgm:pt modelId="{4CA86EE3-1A86-7E41-9A7A-4A7B0AC74115}" type="pres">
      <dgm:prSet presAssocID="{9504CDA0-42E1-A849-AE7E-9FE771028B0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308430E-C5A7-4B40-89C5-1D27C3D9C737}" type="pres">
      <dgm:prSet presAssocID="{6A99E811-5798-E94A-9C28-D28AD5DFFFCC}" presName="Name8" presStyleCnt="0"/>
      <dgm:spPr/>
    </dgm:pt>
    <dgm:pt modelId="{0BB370DA-D4D3-8142-AE60-947FEB32A9BE}" type="pres">
      <dgm:prSet presAssocID="{6A99E811-5798-E94A-9C28-D28AD5DFFFCC}" presName="level" presStyleLbl="node1" presStyleIdx="2" presStyleCnt="4">
        <dgm:presLayoutVars>
          <dgm:chMax val="1"/>
          <dgm:bulletEnabled val="1"/>
        </dgm:presLayoutVars>
      </dgm:prSet>
      <dgm:spPr/>
    </dgm:pt>
    <dgm:pt modelId="{369A82E5-8B28-A24D-A1D1-525CB3A647A9}" type="pres">
      <dgm:prSet presAssocID="{6A99E811-5798-E94A-9C28-D28AD5DFFFC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E2C9673-C387-DA4B-8AA9-F0235F01B940}" type="pres">
      <dgm:prSet presAssocID="{C5A58FB1-38EA-6E4D-9D67-6FE4E81AAE53}" presName="Name8" presStyleCnt="0"/>
      <dgm:spPr/>
    </dgm:pt>
    <dgm:pt modelId="{58C2DA54-5921-8B4E-9F5D-390F3CBF3E82}" type="pres">
      <dgm:prSet presAssocID="{C5A58FB1-38EA-6E4D-9D67-6FE4E81AAE53}" presName="level" presStyleLbl="node1" presStyleIdx="3" presStyleCnt="4">
        <dgm:presLayoutVars>
          <dgm:chMax val="1"/>
          <dgm:bulletEnabled val="1"/>
        </dgm:presLayoutVars>
      </dgm:prSet>
      <dgm:spPr/>
    </dgm:pt>
    <dgm:pt modelId="{307E1E5E-3BD8-5140-B4CB-071C53571277}" type="pres">
      <dgm:prSet presAssocID="{C5A58FB1-38EA-6E4D-9D67-6FE4E81AAE5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15A5B03-A531-1842-968F-1210FB5C6759}" type="presOf" srcId="{9504CDA0-42E1-A849-AE7E-9FE771028B0C}" destId="{0C3EF189-6651-0C4C-9362-4483BB78F3A2}" srcOrd="0" destOrd="0" presId="urn:microsoft.com/office/officeart/2005/8/layout/pyramid3"/>
    <dgm:cxn modelId="{A2E70709-46B7-0541-B714-403DB41E96D9}" srcId="{19CDB863-05F8-CC4C-B43F-6AB7A42EE39A}" destId="{9504CDA0-42E1-A849-AE7E-9FE771028B0C}" srcOrd="1" destOrd="0" parTransId="{2C0A13B7-E220-8440-AAAD-581E49318169}" sibTransId="{2F61E520-D931-7F4A-B5CD-6A6C1B6AC17B}"/>
    <dgm:cxn modelId="{B6CBFE36-F2C0-1D46-AF38-80F09C0CF9F5}" type="presOf" srcId="{6A99E811-5798-E94A-9C28-D28AD5DFFFCC}" destId="{0BB370DA-D4D3-8142-AE60-947FEB32A9BE}" srcOrd="0" destOrd="0" presId="urn:microsoft.com/office/officeart/2005/8/layout/pyramid3"/>
    <dgm:cxn modelId="{C618A95A-ADC8-3F43-AAA1-B579E681EFA9}" type="presOf" srcId="{C5A58FB1-38EA-6E4D-9D67-6FE4E81AAE53}" destId="{58C2DA54-5921-8B4E-9F5D-390F3CBF3E82}" srcOrd="0" destOrd="0" presId="urn:microsoft.com/office/officeart/2005/8/layout/pyramid3"/>
    <dgm:cxn modelId="{5D5F1F5F-5D1B-E84D-9096-D30160B80DE1}" type="presOf" srcId="{CF1537AA-EB98-954C-AC0D-DA595B3DEC04}" destId="{A5225430-F917-524A-A02B-491EC1F02E43}" srcOrd="0" destOrd="0" presId="urn:microsoft.com/office/officeart/2005/8/layout/pyramid3"/>
    <dgm:cxn modelId="{C4018A69-B6A8-884D-8A64-551EA141951C}" type="presOf" srcId="{CF1537AA-EB98-954C-AC0D-DA595B3DEC04}" destId="{5C7D285F-652B-A843-A78D-5F7B89CBA95F}" srcOrd="1" destOrd="0" presId="urn:microsoft.com/office/officeart/2005/8/layout/pyramid3"/>
    <dgm:cxn modelId="{90C48B72-0014-384C-B7A1-A5046801A455}" srcId="{19CDB863-05F8-CC4C-B43F-6AB7A42EE39A}" destId="{CF1537AA-EB98-954C-AC0D-DA595B3DEC04}" srcOrd="0" destOrd="0" parTransId="{93ABEB4E-7E80-BE4C-84BA-53082259E753}" sibTransId="{E90C6BC4-F9D1-CE41-9986-722B4D0F37B9}"/>
    <dgm:cxn modelId="{7E66E980-33F1-D842-A90C-A0D33A694142}" type="presOf" srcId="{C5A58FB1-38EA-6E4D-9D67-6FE4E81AAE53}" destId="{307E1E5E-3BD8-5140-B4CB-071C53571277}" srcOrd="1" destOrd="0" presId="urn:microsoft.com/office/officeart/2005/8/layout/pyramid3"/>
    <dgm:cxn modelId="{5E3BB3AB-9827-6546-9449-B53FBFBDE7B0}" srcId="{19CDB863-05F8-CC4C-B43F-6AB7A42EE39A}" destId="{6A99E811-5798-E94A-9C28-D28AD5DFFFCC}" srcOrd="2" destOrd="0" parTransId="{DB38054A-2CC0-A94C-8662-BB7222FE2046}" sibTransId="{8FADB403-C281-454D-8C65-0106F84A013C}"/>
    <dgm:cxn modelId="{C4CC2BC6-5367-144B-B0E2-2D2AC77FECA2}" type="presOf" srcId="{6A99E811-5798-E94A-9C28-D28AD5DFFFCC}" destId="{369A82E5-8B28-A24D-A1D1-525CB3A647A9}" srcOrd="1" destOrd="0" presId="urn:microsoft.com/office/officeart/2005/8/layout/pyramid3"/>
    <dgm:cxn modelId="{254588CE-547E-3648-AF50-2F1F5D2DBAF8}" type="presOf" srcId="{9504CDA0-42E1-A849-AE7E-9FE771028B0C}" destId="{4CA86EE3-1A86-7E41-9A7A-4A7B0AC74115}" srcOrd="1" destOrd="0" presId="urn:microsoft.com/office/officeart/2005/8/layout/pyramid3"/>
    <dgm:cxn modelId="{86FD7CD4-CDD5-A443-8275-4FAC2F62CD20}" type="presOf" srcId="{19CDB863-05F8-CC4C-B43F-6AB7A42EE39A}" destId="{AAE56D92-0E5A-CF40-9ABC-EE9B58AFB823}" srcOrd="0" destOrd="0" presId="urn:microsoft.com/office/officeart/2005/8/layout/pyramid3"/>
    <dgm:cxn modelId="{56B4A2D5-75EE-B14F-AD8A-BCFE9FB29C7C}" srcId="{19CDB863-05F8-CC4C-B43F-6AB7A42EE39A}" destId="{C5A58FB1-38EA-6E4D-9D67-6FE4E81AAE53}" srcOrd="3" destOrd="0" parTransId="{742C9CD9-7D1F-0542-85FF-06DFC88654E6}" sibTransId="{C1FC5996-9058-C741-B903-13CA7CCE5A40}"/>
    <dgm:cxn modelId="{0E08696C-27BE-3C42-BBB0-13A8A3430EED}" type="presParOf" srcId="{AAE56D92-0E5A-CF40-9ABC-EE9B58AFB823}" destId="{CE209861-B268-6145-87FC-23694DF3C85A}" srcOrd="0" destOrd="0" presId="urn:microsoft.com/office/officeart/2005/8/layout/pyramid3"/>
    <dgm:cxn modelId="{9D956061-DD35-F842-93EB-A13161D37711}" type="presParOf" srcId="{CE209861-B268-6145-87FC-23694DF3C85A}" destId="{A5225430-F917-524A-A02B-491EC1F02E43}" srcOrd="0" destOrd="0" presId="urn:microsoft.com/office/officeart/2005/8/layout/pyramid3"/>
    <dgm:cxn modelId="{AA266C41-BAB4-7543-B8F2-13D26429148B}" type="presParOf" srcId="{CE209861-B268-6145-87FC-23694DF3C85A}" destId="{5C7D285F-652B-A843-A78D-5F7B89CBA95F}" srcOrd="1" destOrd="0" presId="urn:microsoft.com/office/officeart/2005/8/layout/pyramid3"/>
    <dgm:cxn modelId="{7AB4E39E-8382-574F-9AE8-5DE439987C60}" type="presParOf" srcId="{AAE56D92-0E5A-CF40-9ABC-EE9B58AFB823}" destId="{60E3C1E1-C1E2-114D-BD85-D4EC682FBAAF}" srcOrd="1" destOrd="0" presId="urn:microsoft.com/office/officeart/2005/8/layout/pyramid3"/>
    <dgm:cxn modelId="{C7AF3333-3D4D-1048-AE4C-376AF77C7FBF}" type="presParOf" srcId="{60E3C1E1-C1E2-114D-BD85-D4EC682FBAAF}" destId="{0C3EF189-6651-0C4C-9362-4483BB78F3A2}" srcOrd="0" destOrd="0" presId="urn:microsoft.com/office/officeart/2005/8/layout/pyramid3"/>
    <dgm:cxn modelId="{9EBECDBF-0E9A-6A43-BE57-01CA87680142}" type="presParOf" srcId="{60E3C1E1-C1E2-114D-BD85-D4EC682FBAAF}" destId="{4CA86EE3-1A86-7E41-9A7A-4A7B0AC74115}" srcOrd="1" destOrd="0" presId="urn:microsoft.com/office/officeart/2005/8/layout/pyramid3"/>
    <dgm:cxn modelId="{2E1512D3-9F83-CF48-8A5C-0299B8EA91D4}" type="presParOf" srcId="{AAE56D92-0E5A-CF40-9ABC-EE9B58AFB823}" destId="{3308430E-C5A7-4B40-89C5-1D27C3D9C737}" srcOrd="2" destOrd="0" presId="urn:microsoft.com/office/officeart/2005/8/layout/pyramid3"/>
    <dgm:cxn modelId="{3AEBD317-5299-5F4B-A0F0-C5161E61C7FB}" type="presParOf" srcId="{3308430E-C5A7-4B40-89C5-1D27C3D9C737}" destId="{0BB370DA-D4D3-8142-AE60-947FEB32A9BE}" srcOrd="0" destOrd="0" presId="urn:microsoft.com/office/officeart/2005/8/layout/pyramid3"/>
    <dgm:cxn modelId="{405362AA-3B9B-5240-A046-CE7A922EEF35}" type="presParOf" srcId="{3308430E-C5A7-4B40-89C5-1D27C3D9C737}" destId="{369A82E5-8B28-A24D-A1D1-525CB3A647A9}" srcOrd="1" destOrd="0" presId="urn:microsoft.com/office/officeart/2005/8/layout/pyramid3"/>
    <dgm:cxn modelId="{EE98BAA6-6CDC-7345-AFA9-5D63A9F2EADB}" type="presParOf" srcId="{AAE56D92-0E5A-CF40-9ABC-EE9B58AFB823}" destId="{4E2C9673-C387-DA4B-8AA9-F0235F01B940}" srcOrd="3" destOrd="0" presId="urn:microsoft.com/office/officeart/2005/8/layout/pyramid3"/>
    <dgm:cxn modelId="{5873FF46-2507-4347-A6C7-BF0894139B0F}" type="presParOf" srcId="{4E2C9673-C387-DA4B-8AA9-F0235F01B940}" destId="{58C2DA54-5921-8B4E-9F5D-390F3CBF3E82}" srcOrd="0" destOrd="0" presId="urn:microsoft.com/office/officeart/2005/8/layout/pyramid3"/>
    <dgm:cxn modelId="{B9F9FE4E-CBFC-2248-BD5C-1F00AA11FB58}" type="presParOf" srcId="{4E2C9673-C387-DA4B-8AA9-F0235F01B940}" destId="{307E1E5E-3BD8-5140-B4CB-071C53571277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25430-F917-524A-A02B-491EC1F02E43}">
      <dsp:nvSpPr>
        <dsp:cNvPr id="0" name=""/>
        <dsp:cNvSpPr/>
      </dsp:nvSpPr>
      <dsp:spPr>
        <a:xfrm rot="10800000">
          <a:off x="0" y="0"/>
          <a:ext cx="8226425" cy="1205970"/>
        </a:xfrm>
        <a:prstGeom prst="trapezoid">
          <a:avLst>
            <a:gd name="adj" fmla="val 85268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Internet</a:t>
          </a:r>
        </a:p>
      </dsp:txBody>
      <dsp:txXfrm rot="-10800000">
        <a:off x="1439624" y="0"/>
        <a:ext cx="5347176" cy="1205970"/>
      </dsp:txXfrm>
    </dsp:sp>
    <dsp:sp modelId="{0C3EF189-6651-0C4C-9362-4483BB78F3A2}">
      <dsp:nvSpPr>
        <dsp:cNvPr id="0" name=""/>
        <dsp:cNvSpPr/>
      </dsp:nvSpPr>
      <dsp:spPr>
        <a:xfrm rot="10800000">
          <a:off x="1028303" y="1205970"/>
          <a:ext cx="6169818" cy="1205970"/>
        </a:xfrm>
        <a:prstGeom prst="trapezoid">
          <a:avLst>
            <a:gd name="adj" fmla="val 852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Classmate</a:t>
          </a:r>
        </a:p>
      </dsp:txBody>
      <dsp:txXfrm rot="-10800000">
        <a:off x="2108021" y="1205970"/>
        <a:ext cx="4010382" cy="1205970"/>
      </dsp:txXfrm>
    </dsp:sp>
    <dsp:sp modelId="{0BB370DA-D4D3-8142-AE60-947FEB32A9BE}">
      <dsp:nvSpPr>
        <dsp:cNvPr id="0" name=""/>
        <dsp:cNvSpPr/>
      </dsp:nvSpPr>
      <dsp:spPr>
        <a:xfrm rot="10800000">
          <a:off x="2056606" y="2411941"/>
          <a:ext cx="4113212" cy="1205970"/>
        </a:xfrm>
        <a:prstGeom prst="trapezoid">
          <a:avLst>
            <a:gd name="adj" fmla="val 85268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TA</a:t>
          </a:r>
        </a:p>
      </dsp:txBody>
      <dsp:txXfrm rot="-10800000">
        <a:off x="2776418" y="2411941"/>
        <a:ext cx="2673588" cy="1205970"/>
      </dsp:txXfrm>
    </dsp:sp>
    <dsp:sp modelId="{58C2DA54-5921-8B4E-9F5D-390F3CBF3E82}">
      <dsp:nvSpPr>
        <dsp:cNvPr id="0" name=""/>
        <dsp:cNvSpPr/>
      </dsp:nvSpPr>
      <dsp:spPr>
        <a:xfrm rot="10800000">
          <a:off x="3084909" y="3617912"/>
          <a:ext cx="2056606" cy="1205970"/>
        </a:xfrm>
        <a:prstGeom prst="trapezoid">
          <a:avLst>
            <a:gd name="adj" fmla="val 85268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Instructor</a:t>
          </a:r>
        </a:p>
      </dsp:txBody>
      <dsp:txXfrm rot="-10800000">
        <a:off x="3084909" y="3617912"/>
        <a:ext cx="2056606" cy="1205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E2D37-7FF3-754D-A5C3-9B6461108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9C9E-F319-A842-A3AF-6DD4DEA0A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C7908-9F5C-0A41-BF4B-6F2C36C10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EF5F8-FD7A-0947-B58E-83F5C0BF512E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5F87C-A224-944B-9660-4CFE8102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57016-BC3D-2E4D-8282-B67ED832D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2D61C-FDBC-834C-ACC8-3F2D279B3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74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9418-8226-ED45-AFEC-16169262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09D784-094C-9340-8017-D125E88BC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87BB0-1DD4-214D-9DF5-5BEB3E794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EF5F8-FD7A-0947-B58E-83F5C0BF512E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8B0BD-D3C5-424F-A316-643EBDAEF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C8A9-E575-174A-9219-75484B6A6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2D61C-FDBC-834C-ACC8-3F2D279B3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73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4AFBC8-F322-3A41-A718-FDE9C782CE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B54BB-2AA2-134D-B510-CFD41677B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FCBC2-81DB-6442-A12F-50E217B1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EF5F8-FD7A-0947-B58E-83F5C0BF512E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CCE2-5FB7-BA45-906B-3CFB5D44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EA156-887C-AD4D-AD50-8CD94ED2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2D61C-FDBC-834C-ACC8-3F2D279B3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0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39984-2A36-424D-8D40-774A0D472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989D5-11F4-6E41-871F-49D8F0493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97A17-C1AE-8745-ADE8-B9174DF83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EF5F8-FD7A-0947-B58E-83F5C0BF512E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346D4-F21E-D143-8CDE-064F5A54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663DE-9B88-AA40-81ED-CD1C751D5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2D61C-FDBC-834C-ACC8-3F2D279B3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4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7159-6AB1-9F44-8A2E-DDFFBC1DD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FA0AF-88E1-A44C-831E-1F99F460B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86B7B-2DD2-EC41-B26B-97F6DE04E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EF5F8-FD7A-0947-B58E-83F5C0BF512E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B9E5A-7DA3-504F-906C-B3635DDE8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B06F6-3329-C944-8142-00ADB180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2D61C-FDBC-834C-ACC8-3F2D279B3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3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0B1C9-1DEE-B347-A52B-E44757D7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BE926-A120-FD43-995C-2556469AD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D4B82-D9F8-9040-9820-BCA21E075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03BF9-DE70-E747-B573-C3C9109EE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EF5F8-FD7A-0947-B58E-83F5C0BF512E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F4A98-3999-1244-B17E-C22BBD53F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6C6CB-CC48-A541-A0A4-FB0122D88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2D61C-FDBC-834C-ACC8-3F2D279B3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64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17A3-99E8-A64F-9CBA-D8754558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80D18-A7C0-3D42-93CD-44BE3246D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B3B803-8C5F-D14C-BD5B-F16F80518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9D29C2-0889-0E42-823D-09DB27A1F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BD3D12-5354-7145-B9B2-E13741410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CC41F9-12B5-1949-B9C3-4B56D44D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EF5F8-FD7A-0947-B58E-83F5C0BF512E}" type="datetimeFigureOut">
              <a:rPr lang="en-US" smtClean="0"/>
              <a:t>1/26/18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60A3DF-8AC6-1C45-BB49-C3A30A8FE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C56B3D-F4C4-E343-ACCF-0D53632B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2D61C-FDBC-834C-ACC8-3F2D279B3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77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450A-ECA1-834B-B611-EE006883A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A3940A-9992-5E44-9714-CA6A91E4D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EF5F8-FD7A-0947-B58E-83F5C0BF512E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32ECE3-C907-6844-B867-C7F2305AE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4E6F3-10CE-8E40-B03E-430559A9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2D61C-FDBC-834C-ACC8-3F2D279B3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13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22986-B8B1-1546-9E84-B83475E1D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EF5F8-FD7A-0947-B58E-83F5C0BF512E}" type="datetimeFigureOut">
              <a:rPr lang="en-US" smtClean="0"/>
              <a:t>1/26/18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9F6295-E40B-C64B-95E2-CB396BF02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ACBE5-C475-4E48-9204-D691299B2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2D61C-FDBC-834C-ACC8-3F2D279B3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86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26D8-AFFF-5148-AC95-D9D4003E7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71670-55A7-DA4F-A88C-7911C65F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97B0A-0CAE-6349-82DD-F620141FA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A277D-D363-3C4C-BB6A-86B85CF1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EF5F8-FD7A-0947-B58E-83F5C0BF512E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B1EBF-7EEF-E14C-B523-D20429DDE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E27DD-4ABB-AD45-8F01-638A38FF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2D61C-FDBC-834C-ACC8-3F2D279B3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01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ED387-5CB0-2A44-B9C8-7344B477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B8BE01-430F-814D-B6C0-F7CCBAE292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87DBC3-0043-1440-8952-534DD881C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2CAF8-3203-1A41-B542-85CEE1304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EF5F8-FD7A-0947-B58E-83F5C0BF512E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5D0F9-F2B6-7640-A896-80D54D8DA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ADAE1-962E-9948-B535-69C8928D9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2D61C-FDBC-834C-ACC8-3F2D279B3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82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6160C2-35C8-6447-BB64-26E2BA6D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69DCC-C380-094A-B90C-55EA24D31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D9AA5-7787-EA42-A696-1BF0D99E11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EF5F8-FD7A-0947-B58E-83F5C0BF512E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5DFAA-46A3-0546-996A-7EBCE3DC1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A5722-16FC-EF45-B080-759A576D1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2D61C-FDBC-834C-ACC8-3F2D279B3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04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2D78-2FA6-0147-A712-C7A833C089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From Ideas to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C41B61-044B-3446-A3B0-DDC9EE6CF0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Eddy </a:t>
            </a:r>
            <a:r>
              <a:rPr lang="en-US" dirty="0" err="1"/>
              <a:t>Shyu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11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C905-901A-674D-B060-6FBF57F0B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First, Code Second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176D6-E280-B94D-AAD9-AB550ED89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Plan before you write code. Describe it out loud or on paper.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EFC91-3560-8B44-BE2C-A6EFE661F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060" y="2455863"/>
            <a:ext cx="8509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3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43A12-E0B8-B947-A3CE-DEA42A0C0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5829" y="913960"/>
            <a:ext cx="7681332" cy="1448845"/>
          </a:xfrm>
        </p:spPr>
        <p:txBody>
          <a:bodyPr>
            <a:normAutofit/>
          </a:bodyPr>
          <a:lstStyle/>
          <a:p>
            <a:r>
              <a:rPr lang="en-US" b="1" dirty="0"/>
              <a:t>Test your code incrementally and frequently.</a:t>
            </a:r>
          </a:p>
          <a:p>
            <a:r>
              <a:rPr lang="en-US" b="1" dirty="0"/>
              <a:t>Test your code before you write more code.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498C7-05BD-9C45-8B93-64E419B36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280" y="1984477"/>
            <a:ext cx="3659535" cy="4569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DE1768-5A38-B248-8637-CF0FFD5FC9DF}"/>
              </a:ext>
            </a:extLst>
          </p:cNvPr>
          <p:cNvSpPr txBox="1"/>
          <p:nvPr/>
        </p:nvSpPr>
        <p:spPr>
          <a:xfrm>
            <a:off x="702527" y="267629"/>
            <a:ext cx="6289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Testing, Testing, 1,2,3…</a:t>
            </a:r>
          </a:p>
        </p:txBody>
      </p:sp>
    </p:spTree>
    <p:extLst>
      <p:ext uri="{BB962C8B-B14F-4D97-AF65-F5344CB8AC3E}">
        <p14:creationId xmlns:p14="http://schemas.microsoft.com/office/powerpoint/2010/main" val="2697744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C9C26-A2CC-964D-B190-A0005BF6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smaller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6E215-E534-8C47-A40B-7FA708DC2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727"/>
            <a:ext cx="10515600" cy="4351338"/>
          </a:xfrm>
        </p:spPr>
        <p:txBody>
          <a:bodyPr/>
          <a:lstStyle/>
          <a:p>
            <a:r>
              <a:rPr lang="en-US" b="1" dirty="0"/>
              <a:t>Comment out code to isolate what’s working and what isn’t.</a:t>
            </a:r>
          </a:p>
          <a:p>
            <a:r>
              <a:rPr lang="en-US" b="1" dirty="0"/>
              <a:t>Make the loop smaller.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F64D1-7A74-DA4E-B967-4A54947AF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440" y="2767403"/>
            <a:ext cx="6560820" cy="340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4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7C12C-ACCD-4F41-896E-2F1E4DB3C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 Clues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A8FED-2E57-4B47-9D10-2562E7972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391"/>
            <a:ext cx="10515600" cy="4351338"/>
          </a:xfrm>
        </p:spPr>
        <p:txBody>
          <a:bodyPr/>
          <a:lstStyle/>
          <a:p>
            <a:r>
              <a:rPr lang="en-US" b="1" dirty="0"/>
              <a:t>Read the error message.</a:t>
            </a:r>
          </a:p>
          <a:p>
            <a:r>
              <a:rPr lang="en-US" b="1" dirty="0"/>
              <a:t>Describe your code and bug to someone else, or to a rubber ducky.</a:t>
            </a:r>
          </a:p>
          <a:p>
            <a:r>
              <a:rPr lang="en-US" b="1" dirty="0"/>
              <a:t>Add print statements for all your variables.</a:t>
            </a:r>
          </a:p>
          <a:p>
            <a:r>
              <a:rPr lang="en-US" b="1" dirty="0"/>
              <a:t>Use paper and pencil to trace your code.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CD225-0DB4-9940-B190-0C7D6ACFA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460" y="4001294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6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DF35F-9529-F448-A146-04AADFB53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it! (wait what?)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A6E34-DA97-D64E-A6EC-6008FBDA0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with keywords: “Python for loop”.</a:t>
            </a:r>
          </a:p>
          <a:p>
            <a:r>
              <a:rPr lang="en-US" dirty="0"/>
              <a:t>Search stack overflow for examples.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6CDA0-6F69-304A-8302-DF3C5C32C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640" y="2828544"/>
            <a:ext cx="6583680" cy="296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43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31EA-3A3C-0744-AB5E-F743E5F55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it up!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9721A-CDE0-F643-91CF-3E69F2EF3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484"/>
            <a:ext cx="10515600" cy="435133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git</a:t>
            </a:r>
            <a:r>
              <a:rPr lang="en-US" dirty="0"/>
              <a:t> to save working versions of your code.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5CB29-4B21-CF4F-ABB6-8D1C06CF4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360" y="2453640"/>
            <a:ext cx="3495040" cy="349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41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53B96-B08A-2045-ACD1-BA0FDA9C2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getting help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3CF5861-6EDD-8C4E-B047-140374CD17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1832501"/>
              </p:ext>
            </p:extLst>
          </p:nvPr>
        </p:nvGraphicFramePr>
        <p:xfrm>
          <a:off x="1982787" y="1690688"/>
          <a:ext cx="8226425" cy="4823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692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149</Words>
  <Application>Microsoft Macintosh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From Ideas to Code</vt:lpstr>
      <vt:lpstr>Plan First, Code Second</vt:lpstr>
      <vt:lpstr>PowerPoint Presentation</vt:lpstr>
      <vt:lpstr>Make it smaller</vt:lpstr>
      <vt:lpstr>Gather Clues</vt:lpstr>
      <vt:lpstr>Bing it! (wait what?)</vt:lpstr>
      <vt:lpstr>Back it up!</vt:lpstr>
      <vt:lpstr>Steps for getting help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Solving</dc:title>
  <dc:creator>Eddy Shyu</dc:creator>
  <cp:lastModifiedBy>Eddy Shyu</cp:lastModifiedBy>
  <cp:revision>10</cp:revision>
  <dcterms:created xsi:type="dcterms:W3CDTF">2018-01-27T04:00:23Z</dcterms:created>
  <dcterms:modified xsi:type="dcterms:W3CDTF">2018-01-27T05:07:52Z</dcterms:modified>
</cp:coreProperties>
</file>